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sldIdLst>
    <p:sldId id="256" r:id="rId8"/>
    <p:sldId id="271" r:id="rId9"/>
    <p:sldId id="348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05" r:id="rId2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22" d="100"/>
          <a:sy n="122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1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5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6.005/www/sp14/psets/ps4/java-6-tutorial/component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tutorialspoint.com/swing/swing_controls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Swing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Basic Frame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Basic Components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Popup Dialogs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Menus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85" y="1199488"/>
            <a:ext cx="4140201" cy="28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JComboBox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819150"/>
            <a:ext cx="5486400" cy="339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"Red"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"Yellow"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"Green"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&lt;Point&gt;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&lt;Point&gt;();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Point(1,2));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Point(-5,6));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(Point)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cp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.setModel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29" y="2724150"/>
            <a:ext cx="3428571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JTextArea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1879948"/>
            <a:ext cx="1966425" cy="132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313488"/>
            <a:ext cx="1946732" cy="1310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1" y="3511746"/>
            <a:ext cx="1946732" cy="1213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971550"/>
            <a:ext cx="51054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(5,10);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"Initial"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,5,10);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"HELLO\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nWORLD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\n"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.append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"More"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867400" cy="609600"/>
          </a:xfrm>
        </p:spPr>
        <p:txBody>
          <a:bodyPr/>
          <a:lstStyle/>
          <a:p>
            <a:r>
              <a:rPr lang="en-US" dirty="0" err="1"/>
              <a:t>JOptionPane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19150"/>
            <a:ext cx="6096000" cy="42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 Me"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(640,480);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showConfirmDialog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"Do you agree?"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btnumber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OK_OPTION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YES_OPTION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CANCEL_OPTION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NO_OPTION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JOptionPane.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CLOSED_OPTION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85750"/>
            <a:ext cx="3323961" cy="249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587605"/>
            <a:ext cx="1161905" cy="8571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322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3545"/>
            <a:ext cx="6388902" cy="4619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371859"/>
            <a:ext cx="2212565" cy="965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90859"/>
            <a:ext cx="2212565" cy="101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716" y="2495090"/>
            <a:ext cx="2212564" cy="10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477" y="3671311"/>
            <a:ext cx="2245803" cy="103403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455821" y="375385"/>
            <a:ext cx="5291488" cy="34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357162" y="1222408"/>
            <a:ext cx="5407793" cy="3160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482291" y="2741597"/>
            <a:ext cx="5244164" cy="1175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25341" y="3946358"/>
            <a:ext cx="5293093" cy="4638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JMenu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83006"/>
            <a:ext cx="3047619" cy="2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1061674"/>
            <a:ext cx="5181219" cy="351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JMenuItem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"Open"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JMenuItem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.addSeparator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JMenuItem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"Exit"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JMenuBar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menuBar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JMenuBar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menuBar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fileMenu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.setJMenuBar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menuBar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5169" y="447045"/>
            <a:ext cx="2407174" cy="36101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304474" cy="2971800"/>
          </a:xfrm>
        </p:spPr>
        <p:txBody>
          <a:bodyPr/>
          <a:lstStyle/>
          <a:p>
            <a:r>
              <a:rPr lang="en-US" dirty="0"/>
              <a:t>Create a basic frame and experiment with the components in this lesson.</a:t>
            </a:r>
          </a:p>
          <a:p>
            <a:r>
              <a:rPr lang="en-US" dirty="0"/>
              <a:t>Create the components for our “Length Conversion” program in the last lesson. Just add them to a frame for now. We’ll add layouts in the next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http://web.mit.edu/6.005/www/sp14/psets/ps4/java-6-tutorial/components.html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http://www.tutorialspoint.com/swing/swing_controls.htm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193" y="2647950"/>
            <a:ext cx="5131128" cy="21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343400" cy="609600"/>
          </a:xfrm>
        </p:spPr>
        <p:txBody>
          <a:bodyPr/>
          <a:lstStyle/>
          <a:p>
            <a:r>
              <a:rPr lang="en-US" dirty="0"/>
              <a:t>Basic Panel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08567"/>
            <a:ext cx="3429000" cy="3733800"/>
          </a:xfrm>
        </p:spPr>
        <p:txBody>
          <a:bodyPr>
            <a:normAutofit/>
          </a:bodyPr>
          <a:lstStyle/>
          <a:p>
            <a:r>
              <a:rPr lang="en-US" dirty="0"/>
              <a:t>Containers later …</a:t>
            </a:r>
          </a:p>
          <a:p>
            <a:r>
              <a:rPr lang="en-US" dirty="0"/>
              <a:t>Layouts later …</a:t>
            </a:r>
          </a:p>
          <a:p>
            <a:r>
              <a:rPr lang="en-US" dirty="0"/>
              <a:t>Events later …</a:t>
            </a:r>
          </a:p>
          <a:p>
            <a:endParaRPr lang="en-US" dirty="0"/>
          </a:p>
          <a:p>
            <a:r>
              <a:rPr lang="en-US" dirty="0"/>
              <a:t>For a component</a:t>
            </a:r>
          </a:p>
          <a:p>
            <a:pPr lvl="1"/>
            <a:r>
              <a:rPr lang="en-US" dirty="0"/>
              <a:t>How to create </a:t>
            </a:r>
          </a:p>
          <a:p>
            <a:pPr lvl="1"/>
            <a:r>
              <a:rPr lang="en-US" dirty="0"/>
              <a:t>How to configure</a:t>
            </a:r>
          </a:p>
          <a:p>
            <a:pPr lvl="1"/>
            <a:r>
              <a:rPr lang="en-US" dirty="0"/>
              <a:t>How to read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666751"/>
            <a:ext cx="50292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	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 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(640,480);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57151"/>
            <a:ext cx="3581400" cy="609600"/>
          </a:xfrm>
        </p:spPr>
        <p:txBody>
          <a:bodyPr/>
          <a:lstStyle/>
          <a:p>
            <a:r>
              <a:rPr lang="en-US" dirty="0" err="1"/>
              <a:t>JButton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85750"/>
            <a:ext cx="5867400" cy="4560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 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.setToolTipText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"This will do something amazing"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.setMnemonic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'P'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.setEnabled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.setIcon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...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... );</a:t>
            </a: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SayHello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SayHello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29" y="1047750"/>
            <a:ext cx="3828571" cy="21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49" y="1678598"/>
            <a:ext cx="1733333" cy="1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628" y="3684935"/>
            <a:ext cx="1114286" cy="9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6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19150"/>
            <a:ext cx="5105400" cy="181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"Enter your age:"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.setFont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.setIcon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43193"/>
            <a:ext cx="3085714" cy="1342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95" y="3087178"/>
            <a:ext cx="1885714" cy="151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0349"/>
            <a:ext cx="1676190" cy="151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581" y="3210093"/>
            <a:ext cx="1952381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JTextField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75" y="361951"/>
            <a:ext cx="2333625" cy="127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27" y="1834486"/>
            <a:ext cx="2724073" cy="89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27" y="2892868"/>
            <a:ext cx="2724073" cy="908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87" y="3998298"/>
            <a:ext cx="1752600" cy="84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972141"/>
            <a:ext cx="4814888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"WW"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"WW"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 new value"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.setInputVerifier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JCheckBox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819150"/>
            <a:ext cx="5562600" cy="253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"With a drink"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JCheckBox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"With a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drink"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.isSelected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87959"/>
            <a:ext cx="2009524" cy="9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90" y="3356768"/>
            <a:ext cx="2257143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JRadioButton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76" y="296820"/>
            <a:ext cx="2758156" cy="1008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7" y="1738612"/>
            <a:ext cx="2285714" cy="10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27" y="3091101"/>
            <a:ext cx="2104762" cy="809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27" y="3091101"/>
            <a:ext cx="2104762" cy="809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801109"/>
            <a:ext cx="5334000" cy="412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"Yellow"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JRadioButton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"Green"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ButtonGroup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ButtonGroup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bc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.isSelected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JComboBox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21" y="771761"/>
            <a:ext cx="2571429" cy="12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21" y="2419350"/>
            <a:ext cx="2523809" cy="163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895350"/>
            <a:ext cx="5486400" cy="344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&lt;Integer&gt;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&lt;Integer&gt;();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(3);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10052</TotalTime>
  <Words>374</Words>
  <Application>Microsoft Office PowerPoint</Application>
  <PresentationFormat>On-screen Show (16:9)</PresentationFormat>
  <Paragraphs>204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Swing Components</vt:lpstr>
      <vt:lpstr>See Also</vt:lpstr>
      <vt:lpstr>Basic Panel</vt:lpstr>
      <vt:lpstr>JButton</vt:lpstr>
      <vt:lpstr>JLabel</vt:lpstr>
      <vt:lpstr>JTextField</vt:lpstr>
      <vt:lpstr>JCheckBox</vt:lpstr>
      <vt:lpstr>JRadioButton</vt:lpstr>
      <vt:lpstr>JComboBox</vt:lpstr>
      <vt:lpstr>JComboBox</vt:lpstr>
      <vt:lpstr>JTextArea</vt:lpstr>
      <vt:lpstr>JOptionPane</vt:lpstr>
      <vt:lpstr>PowerPoint Presentation</vt:lpstr>
      <vt:lpstr>JMenu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354</cp:revision>
  <cp:lastPrinted>2015-07-06T21:44:19Z</cp:lastPrinted>
  <dcterms:created xsi:type="dcterms:W3CDTF">2015-07-04T21:12:26Z</dcterms:created>
  <dcterms:modified xsi:type="dcterms:W3CDTF">2016-07-23T14:12:50Z</dcterms:modified>
</cp:coreProperties>
</file>